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364" r:id="rId3"/>
    <p:sldId id="290" r:id="rId4"/>
    <p:sldId id="365" r:id="rId5"/>
    <p:sldId id="357" r:id="rId6"/>
    <p:sldId id="356" r:id="rId7"/>
    <p:sldId id="366" r:id="rId8"/>
    <p:sldId id="368" r:id="rId9"/>
    <p:sldId id="3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770" autoAdjust="0"/>
  </p:normalViewPr>
  <p:slideViewPr>
    <p:cSldViewPr snapToGrid="0">
      <p:cViewPr varScale="1">
        <p:scale>
          <a:sx n="98" d="100"/>
          <a:sy n="98" d="100"/>
        </p:scale>
        <p:origin x="27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https://openai.com/blog/introducing-the-gpt-store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https://chat.openai.com/gpts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8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58C4A3-4B9D-D64E-24E4-1E0CD0C8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86" y="0"/>
            <a:ext cx="6227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040" y="1001955"/>
            <a:ext cx="8791575" cy="3753158"/>
          </a:xfrm>
        </p:spPr>
        <p:txBody>
          <a:bodyPr>
            <a:normAutofit/>
          </a:bodyPr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the ChatGPT</a:t>
            </a:r>
            <a:br>
              <a:rPr lang="en-US" dirty="0"/>
            </a:br>
            <a:r>
              <a:rPr lang="en-US" dirty="0"/>
              <a:t>subscription</a:t>
            </a:r>
            <a:br>
              <a:rPr lang="en-US" dirty="0"/>
            </a:br>
            <a:r>
              <a:rPr lang="en-US" dirty="0"/>
              <a:t>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989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89076-F8B8-9B8B-6C80-6AE04907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07" y="0"/>
            <a:ext cx="9181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767281"/>
            <a:ext cx="10622603" cy="193899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“I refuse to join any club that would have me as a member”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Groucho Marx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3DBA5-1689-079F-765E-08605123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580"/>
            <a:ext cx="12192000" cy="61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2EEE7AB-E813-5E5B-613B-C96D71D8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236"/>
            <a:ext cx="9905998" cy="568256"/>
          </a:xfrm>
        </p:spPr>
        <p:txBody>
          <a:bodyPr>
            <a:normAutofit fontScale="90000"/>
          </a:bodyPr>
          <a:lstStyle/>
          <a:p>
            <a:r>
              <a:rPr lang="en-US" dirty="0"/>
              <a:t>Free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F77E9-3232-9371-1996-0AC3688D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" y="1131785"/>
            <a:ext cx="12171428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9FD55-5A5D-EF05-E435-5D4B0F70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" y="1219335"/>
            <a:ext cx="12171428" cy="5314286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965C4544-F90B-49B6-C8FD-87BE4F6829DF}"/>
              </a:ext>
            </a:extLst>
          </p:cNvPr>
          <p:cNvSpPr txBox="1">
            <a:spLocks/>
          </p:cNvSpPr>
          <p:nvPr/>
        </p:nvSpPr>
        <p:spPr>
          <a:xfrm>
            <a:off x="1143001" y="355874"/>
            <a:ext cx="9905998" cy="56825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Plus Plan</a:t>
            </a:r>
          </a:p>
        </p:txBody>
      </p:sp>
    </p:spTree>
    <p:extLst>
      <p:ext uri="{BB962C8B-B14F-4D97-AF65-F5344CB8AC3E}">
        <p14:creationId xmlns:p14="http://schemas.microsoft.com/office/powerpoint/2010/main" val="27685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65C4544-F90B-49B6-C8FD-87BE4F6829DF}"/>
              </a:ext>
            </a:extLst>
          </p:cNvPr>
          <p:cNvSpPr txBox="1">
            <a:spLocks/>
          </p:cNvSpPr>
          <p:nvPr/>
        </p:nvSpPr>
        <p:spPr>
          <a:xfrm>
            <a:off x="1143001" y="355874"/>
            <a:ext cx="9905998" cy="56825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F3FA0-DBA2-49FB-256F-52EF3C61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" y="1199874"/>
            <a:ext cx="12171428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8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65C4544-F90B-49B6-C8FD-87BE4F6829DF}"/>
              </a:ext>
            </a:extLst>
          </p:cNvPr>
          <p:cNvSpPr txBox="1">
            <a:spLocks/>
          </p:cNvSpPr>
          <p:nvPr/>
        </p:nvSpPr>
        <p:spPr>
          <a:xfrm>
            <a:off x="1143001" y="355874"/>
            <a:ext cx="9905998" cy="56825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E425A-30A1-EF4F-7A8C-989922F5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6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92738-5FAC-8310-034D-D40DE596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90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12404</TotalTime>
  <Words>55</Words>
  <PresentationFormat>Widescreen</PresentationFormat>
  <Paragraphs>12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Understanding the ChatGPT subscription Levels</vt:lpstr>
      <vt:lpstr>PowerPoint Presentation</vt:lpstr>
      <vt:lpstr>PowerPoint Presentation</vt:lpstr>
      <vt:lpstr>PowerPoint Presentation</vt:lpstr>
      <vt:lpstr>Free Plan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2024-01-13T05:39:40Z</dcterms:modified>
</cp:coreProperties>
</file>